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64"/>
    <p:restoredTop sz="94694"/>
  </p:normalViewPr>
  <p:slideViewPr>
    <p:cSldViewPr snapToGrid="0">
      <p:cViewPr>
        <p:scale>
          <a:sx n="49" d="100"/>
          <a:sy n="49" d="100"/>
        </p:scale>
        <p:origin x="2880" y="1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7A853-6FD9-925E-768E-87AAC82D98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CD7B9D-565B-2541-3570-180D33FC2B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16569-B492-6539-ED66-F21376995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FC54D5-9F65-3D19-3336-912509B0D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F69AC-9321-F1FF-CCE7-582A934E4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82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8D782-FA3D-6571-2DB3-2032377FE8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9DCCEC-1922-45BD-4A24-6C1A5B88DD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449DE-4517-9FD0-2063-4EC2F5F17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6615B3-74F4-C621-1C40-078DBF276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9F8EB4-9520-CF90-FCAA-2A0E87D39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56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76CCD9-803C-CC60-D5BD-B9BFCB7A27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65CDB0-0443-80BE-5C5E-0485C0A984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01339-6AEE-2C00-ACA0-436A5D5696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DA5E7-49CE-BCBB-3165-88ABC3801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7EFD3-FC1F-1FDD-9EE3-59C9C79198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2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8F861-B0C6-4B82-FD3E-130E54F32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C4A32-6D40-6F56-DDD0-DCEA474FFE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10F182-5B8D-626E-D51E-A9C89C043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671F6-2DB3-9A38-460C-691CD10F9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289DE-2835-DFE5-A584-37558B7EA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261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49042-0E28-1577-2F32-9CE853BA4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51C17-0BAD-A313-DA4B-EE5E9FB56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F30AB9-281D-F3C0-B334-CADDD0FE5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5D923-8A13-47EA-15FD-71889E24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1FF80-8FF5-F16F-B2B8-4C2253150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393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EAE97-A36F-4547-A866-CB25286E8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0D654F-8136-65B7-1774-E897C33BF4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E93D3D-8636-C119-D85B-9EA8A3173E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E28F5A-5098-9B4C-558C-C64A7ABEA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845F78-B177-F0FF-9C6A-7A3F3C8117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62E7B-C1A4-E314-EE1F-6C3C8C041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9263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16F38-FC86-D45A-0257-F028FDC503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EE1F44-45DB-12E9-B63D-91A7307F86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6823BA-7431-3577-72F9-0918922AB8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26544B-5A50-7252-E8E1-8DA476CA13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B7A38C-53DC-682D-669D-1E05174F59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8889662-ABFF-FE25-AC07-00A95EBDB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17758C-F844-CC5D-703A-EF9493C9A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569CE3-6A69-8C7B-6845-ED22A48651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1363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F5C9F-3A0D-1BB4-9073-C15D66ECB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20D9F24-F292-EC13-DE76-12B097DCA3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428B9E-8DD4-988A-C51D-E00F3A53D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D3D554-9C47-596D-6B01-E91611FCA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041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44AF86-6062-3B5D-1784-1E5198103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C00E1D-E04F-2555-2336-DB78F3F90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4055EC-CFD5-8C2D-80E7-EA70BE94F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525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E758D4-72A6-8761-9F0F-6D3656F58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14466-FB36-0143-3CAF-2ABFA445D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E84D73-C56D-B07E-29FC-E966C06234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6D6F5-B9C4-ED4E-899E-4D33E2BE1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997FB-E711-701F-CF6C-96C810341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BC1139-C4EA-4197-1594-A29673899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922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F9E59-AA07-4250-DCC6-9A021BE4C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CD88FC-D669-FEF2-DCCD-AB92C38225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CF4372-FCF3-E0F4-2474-27F48E6A77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5CF7AC-28F3-D0C6-062C-7D3E9F245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F5757-57EA-9BA7-176F-B3E9ADF8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9894CC-4B28-5367-6D2B-D5BA49576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49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85EB6A-3B4A-FB20-7DD9-4E38E8EFF4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6EF208-7C09-BF2D-0841-B018F22DCC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9EDD35-46CA-A418-3065-F2A38E2F6E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5EC18-94B3-BE4F-A5F2-7445D010C4ED}" type="datetimeFigureOut">
              <a:rPr lang="en-US" smtClean="0"/>
              <a:t>6/23/23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2C523D-6AF5-873D-F540-DE6CFFC948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AB547-6383-485C-08FD-9C7C9F683E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2E4C56-6741-6C49-AB8B-F316457838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863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07BEE5FE-38A7-083E-4B53-EB0C44E41A95}"/>
              </a:ext>
            </a:extLst>
          </p:cNvPr>
          <p:cNvGrpSpPr/>
          <p:nvPr/>
        </p:nvGrpSpPr>
        <p:grpSpPr>
          <a:xfrm>
            <a:off x="-108489" y="-1"/>
            <a:ext cx="19135183" cy="7721231"/>
            <a:chOff x="-108489" y="-1"/>
            <a:chExt cx="19135183" cy="772123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326ED8A-EA84-DB96-3476-67DBA72643E1}"/>
                </a:ext>
              </a:extLst>
            </p:cNvPr>
            <p:cNvGrpSpPr/>
            <p:nvPr/>
          </p:nvGrpSpPr>
          <p:grpSpPr>
            <a:xfrm>
              <a:off x="-108489" y="0"/>
              <a:ext cx="4851625" cy="7721230"/>
              <a:chOff x="4534113" y="34196"/>
              <a:chExt cx="4851625" cy="7721230"/>
            </a:xfrm>
          </p:grpSpPr>
          <p:pic>
            <p:nvPicPr>
              <p:cNvPr id="1026" name="Picture 2">
                <a:extLst>
                  <a:ext uri="{FF2B5EF4-FFF2-40B4-BE49-F238E27FC236}">
                    <a16:creationId xmlns:a16="http://schemas.microsoft.com/office/drawing/2014/main" id="{8918A77A-E293-EDD0-5EBB-3C2BBCC9460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/>
              <a:srcRect l="32403" r="23861"/>
              <a:stretch/>
            </p:blipFill>
            <p:spPr bwMode="auto">
              <a:xfrm>
                <a:off x="4624552" y="34196"/>
                <a:ext cx="4761186" cy="71445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7639EB1-04E6-DC8F-244F-AFF84C3C25EB}"/>
                  </a:ext>
                </a:extLst>
              </p:cNvPr>
              <p:cNvSpPr txBox="1"/>
              <p:nvPr/>
            </p:nvSpPr>
            <p:spPr>
              <a:xfrm>
                <a:off x="4534113" y="6939818"/>
                <a:ext cx="1797804" cy="8156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100" b="0" i="1" dirty="0">
                    <a:solidFill>
                      <a:schemeClr val="bg1"/>
                    </a:solidFill>
                    <a:effectLst/>
                    <a:latin typeface="+mj-lt"/>
                  </a:rPr>
                  <a:t>SBC-LTER</a:t>
                </a:r>
              </a:p>
              <a:p>
                <a:br>
                  <a:rPr lang="en-US" i="1" dirty="0"/>
                </a:br>
                <a:endParaRPr lang="en-US" i="1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AD7E930-C20B-F747-85A0-E528B6B06D69}"/>
                </a:ext>
              </a:extLst>
            </p:cNvPr>
            <p:cNvGrpSpPr/>
            <p:nvPr/>
          </p:nvGrpSpPr>
          <p:grpSpPr>
            <a:xfrm>
              <a:off x="4743136" y="-1"/>
              <a:ext cx="4761186" cy="7721231"/>
              <a:chOff x="4743136" y="-1"/>
              <a:chExt cx="4761186" cy="7721231"/>
            </a:xfrm>
          </p:grpSpPr>
          <p:pic>
            <p:nvPicPr>
              <p:cNvPr id="7" name="Picture 2">
                <a:extLst>
                  <a:ext uri="{FF2B5EF4-FFF2-40B4-BE49-F238E27FC236}">
                    <a16:creationId xmlns:a16="http://schemas.microsoft.com/office/drawing/2014/main" id="{9E44D497-B139-23FB-9375-AAE571979E3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/>
              <a:srcRect l="30480" r="25084"/>
              <a:stretch/>
            </p:blipFill>
            <p:spPr bwMode="auto">
              <a:xfrm>
                <a:off x="4743136" y="-1"/>
                <a:ext cx="4761186" cy="714452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611C269-4392-7440-51A7-4D21F5761AD0}"/>
                  </a:ext>
                </a:extLst>
              </p:cNvPr>
              <p:cNvSpPr txBox="1"/>
              <p:nvPr/>
            </p:nvSpPr>
            <p:spPr>
              <a:xfrm>
                <a:off x="4743136" y="6905622"/>
                <a:ext cx="1797804" cy="8156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100" b="0" i="1" dirty="0">
                    <a:solidFill>
                      <a:schemeClr val="bg1"/>
                    </a:solidFill>
                    <a:effectLst/>
                    <a:latin typeface="+mj-lt"/>
                  </a:rPr>
                  <a:t>PAL-LTER</a:t>
                </a:r>
              </a:p>
              <a:p>
                <a:br>
                  <a:rPr lang="en-US" i="1" dirty="0"/>
                </a:br>
                <a:endParaRPr lang="en-US" i="1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380CE7F-D104-AEB7-1F80-84DC5BA87099}"/>
                </a:ext>
              </a:extLst>
            </p:cNvPr>
            <p:cNvGrpSpPr/>
            <p:nvPr/>
          </p:nvGrpSpPr>
          <p:grpSpPr>
            <a:xfrm>
              <a:off x="9504322" y="6789"/>
              <a:ext cx="4761186" cy="7714441"/>
              <a:chOff x="4743136" y="29407"/>
              <a:chExt cx="4761186" cy="7691823"/>
            </a:xfrm>
          </p:grpSpPr>
          <p:pic>
            <p:nvPicPr>
              <p:cNvPr id="11" name="Picture 2">
                <a:extLst>
                  <a:ext uri="{FF2B5EF4-FFF2-40B4-BE49-F238E27FC236}">
                    <a16:creationId xmlns:a16="http://schemas.microsoft.com/office/drawing/2014/main" id="{758EACD3-D373-3540-62E8-792453725F1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/>
              <a:srcRect l="40561" t="318" r="9443" b="-318"/>
              <a:stretch/>
            </p:blipFill>
            <p:spPr bwMode="auto">
              <a:xfrm>
                <a:off x="4743136" y="29407"/>
                <a:ext cx="4761186" cy="714621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C2E4879-BE48-9B76-BFFB-524A82BEC981}"/>
                  </a:ext>
                </a:extLst>
              </p:cNvPr>
              <p:cNvSpPr txBox="1"/>
              <p:nvPr/>
            </p:nvSpPr>
            <p:spPr>
              <a:xfrm>
                <a:off x="4743136" y="6905622"/>
                <a:ext cx="1797804" cy="8156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l"/>
                <a:r>
                  <a:rPr lang="en-US" sz="1100" b="0" i="1" dirty="0">
                    <a:solidFill>
                      <a:schemeClr val="bg1"/>
                    </a:solidFill>
                    <a:effectLst/>
                    <a:latin typeface="+mj-lt"/>
                  </a:rPr>
                  <a:t>FCE-LTER</a:t>
                </a:r>
              </a:p>
              <a:p>
                <a:br>
                  <a:rPr lang="en-US" i="1" dirty="0"/>
                </a:br>
                <a:endParaRPr lang="en-US" i="1" dirty="0"/>
              </a:p>
            </p:txBody>
          </p:sp>
        </p:grpSp>
        <p:pic>
          <p:nvPicPr>
            <p:cNvPr id="13" name="Picture 2">
              <a:extLst>
                <a:ext uri="{FF2B5EF4-FFF2-40B4-BE49-F238E27FC236}">
                  <a16:creationId xmlns:a16="http://schemas.microsoft.com/office/drawing/2014/main" id="{396FFE2A-C69E-C7C1-16D2-90560CCA33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/>
            <a:srcRect l="27634" r="27634"/>
            <a:stretch/>
          </p:blipFill>
          <p:spPr bwMode="auto">
            <a:xfrm>
              <a:off x="14265508" y="0"/>
              <a:ext cx="4761186" cy="7144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DAF9C0A-7D08-3B1C-E90F-60DA219B1CDC}"/>
                </a:ext>
              </a:extLst>
            </p:cNvPr>
            <p:cNvSpPr txBox="1"/>
            <p:nvPr/>
          </p:nvSpPr>
          <p:spPr>
            <a:xfrm>
              <a:off x="14265508" y="6905622"/>
              <a:ext cx="2262554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100" i="1" dirty="0">
                  <a:solidFill>
                    <a:schemeClr val="bg1"/>
                  </a:solidFill>
                  <a:latin typeface="+mj-lt"/>
                </a:rPr>
                <a:t>MCR</a:t>
              </a:r>
              <a:r>
                <a:rPr lang="en-US" sz="1100" b="0" i="1" dirty="0">
                  <a:solidFill>
                    <a:schemeClr val="bg1"/>
                  </a:solidFill>
                  <a:effectLst/>
                  <a:latin typeface="+mj-lt"/>
                </a:rPr>
                <a:t>-LTER</a:t>
              </a:r>
              <a:endParaRPr 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551056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D94DD93-03CA-6D53-F30C-BCBF5C7A7D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861111"/>
            <a:ext cx="7772400" cy="313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59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7</Words>
  <Application>Microsoft Macintosh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Mackenzie White</dc:creator>
  <cp:lastModifiedBy>Mackenzie White</cp:lastModifiedBy>
  <cp:revision>1</cp:revision>
  <dcterms:created xsi:type="dcterms:W3CDTF">2023-06-23T12:13:30Z</dcterms:created>
  <dcterms:modified xsi:type="dcterms:W3CDTF">2023-06-23T12:46:00Z</dcterms:modified>
</cp:coreProperties>
</file>

<file path=docProps/thumbnail.jpeg>
</file>